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2" autoAdjust="0"/>
    <p:restoredTop sz="94660"/>
  </p:normalViewPr>
  <p:slideViewPr>
    <p:cSldViewPr snapToGrid="0">
      <p:cViewPr varScale="1">
        <p:scale>
          <a:sx n="57" d="100"/>
          <a:sy n="57" d="100"/>
        </p:scale>
        <p:origin x="25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137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64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51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54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61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24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604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2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71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12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2093A-1418-4997-A073-234DA740980E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8CA2-FE41-4B34-AC8E-99455AB38E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1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C7980D-2B7C-FAB3-65D7-AE5BC33AD0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0"/>
            <a:ext cx="5829300" cy="887412"/>
          </a:xfrm>
        </p:spPr>
        <p:txBody>
          <a:bodyPr>
            <a:normAutofit/>
          </a:bodyPr>
          <a:lstStyle/>
          <a:p>
            <a:r>
              <a:rPr kumimoji="1"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インタビューカード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F69CE504-6E69-4607-9E10-54C9B1233D79}"/>
              </a:ext>
            </a:extLst>
          </p:cNvPr>
          <p:cNvSpPr txBox="1">
            <a:spLocks/>
          </p:cNvSpPr>
          <p:nvPr/>
        </p:nvSpPr>
        <p:spPr>
          <a:xfrm>
            <a:off x="0" y="762000"/>
            <a:ext cx="6858000" cy="8874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月　　　日（　　　）　名前　　　　　　　　　　　　　　　　　　　　　　　　　　　　　　　　　　　　　　　　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9EA2231-9F9A-9D12-0FAB-6B34B3777A17}"/>
              </a:ext>
            </a:extLst>
          </p:cNvPr>
          <p:cNvCxnSpPr>
            <a:cxnSpLocks/>
          </p:cNvCxnSpPr>
          <p:nvPr/>
        </p:nvCxnSpPr>
        <p:spPr>
          <a:xfrm>
            <a:off x="67733" y="1649412"/>
            <a:ext cx="67225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タイトル 1">
            <a:extLst>
              <a:ext uri="{FF2B5EF4-FFF2-40B4-BE49-F238E27FC236}">
                <a16:creationId xmlns:a16="http://schemas.microsoft.com/office/drawing/2014/main" id="{DF22CBBD-EDF3-4084-7B2F-418FE66D57C1}"/>
              </a:ext>
            </a:extLst>
          </p:cNvPr>
          <p:cNvSpPr txBox="1">
            <a:spLocks/>
          </p:cNvSpPr>
          <p:nvPr/>
        </p:nvSpPr>
        <p:spPr>
          <a:xfrm>
            <a:off x="0" y="1835417"/>
            <a:ext cx="2455333" cy="5249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◎聞きたい人</a:t>
            </a: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C4B38085-C008-7918-88B3-942FE920F1C3}"/>
              </a:ext>
            </a:extLst>
          </p:cNvPr>
          <p:cNvSpPr txBox="1">
            <a:spLocks/>
          </p:cNvSpPr>
          <p:nvPr/>
        </p:nvSpPr>
        <p:spPr>
          <a:xfrm>
            <a:off x="-1" y="3369741"/>
            <a:ext cx="2455333" cy="5249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◎聞きたいこと</a:t>
            </a: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023B1B50-81A4-4F2E-7AD8-8EB895F01B30}"/>
              </a:ext>
            </a:extLst>
          </p:cNvPr>
          <p:cNvSpPr txBox="1">
            <a:spLocks/>
          </p:cNvSpPr>
          <p:nvPr/>
        </p:nvSpPr>
        <p:spPr>
          <a:xfrm>
            <a:off x="-1" y="5283205"/>
            <a:ext cx="3742267" cy="5249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◎聞いて わかったこと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F5338AF-5E5C-FAEE-2F34-8F90F9CD0E72}"/>
              </a:ext>
            </a:extLst>
          </p:cNvPr>
          <p:cNvSpPr txBox="1"/>
          <p:nvPr/>
        </p:nvSpPr>
        <p:spPr>
          <a:xfrm>
            <a:off x="392640" y="2306317"/>
            <a:ext cx="607271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endParaRPr kumimoji="1" lang="en-US" altLang="ja-JP" sz="2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ja-JP" altLang="en-US" sz="2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FB1A60-021A-136A-5100-6CB8F2A5354D}"/>
              </a:ext>
            </a:extLst>
          </p:cNvPr>
          <p:cNvSpPr txBox="1"/>
          <p:nvPr/>
        </p:nvSpPr>
        <p:spPr>
          <a:xfrm>
            <a:off x="392639" y="3844136"/>
            <a:ext cx="6072717" cy="113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ja-JP" altLang="en-US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93F7CBDC-4AED-C30C-59ED-BC48F62F5812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392639" y="4413523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7779A5B-7E22-E99A-5679-28BEA6F4F1E9}"/>
              </a:ext>
            </a:extLst>
          </p:cNvPr>
          <p:cNvSpPr txBox="1"/>
          <p:nvPr/>
        </p:nvSpPr>
        <p:spPr>
          <a:xfrm>
            <a:off x="392639" y="5779239"/>
            <a:ext cx="6072717" cy="3754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19D7C9F-194D-D298-0456-6A2E07EF0D7E}"/>
              </a:ext>
            </a:extLst>
          </p:cNvPr>
          <p:cNvCxnSpPr>
            <a:cxnSpLocks/>
          </p:cNvCxnSpPr>
          <p:nvPr/>
        </p:nvCxnSpPr>
        <p:spPr>
          <a:xfrm>
            <a:off x="392639" y="6307151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3D0F7D8-E65E-CFD7-84E1-868DAE1BA055}"/>
              </a:ext>
            </a:extLst>
          </p:cNvPr>
          <p:cNvCxnSpPr>
            <a:cxnSpLocks/>
          </p:cNvCxnSpPr>
          <p:nvPr/>
        </p:nvCxnSpPr>
        <p:spPr>
          <a:xfrm>
            <a:off x="392639" y="6841072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D7A7346-261F-A2B3-D558-BD744D068963}"/>
              </a:ext>
            </a:extLst>
          </p:cNvPr>
          <p:cNvCxnSpPr>
            <a:cxnSpLocks/>
          </p:cNvCxnSpPr>
          <p:nvPr/>
        </p:nvCxnSpPr>
        <p:spPr>
          <a:xfrm>
            <a:off x="392639" y="7332138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CFCC5257-34B6-F943-B7C8-9E332F84382F}"/>
              </a:ext>
            </a:extLst>
          </p:cNvPr>
          <p:cNvCxnSpPr>
            <a:cxnSpLocks/>
          </p:cNvCxnSpPr>
          <p:nvPr/>
        </p:nvCxnSpPr>
        <p:spPr>
          <a:xfrm>
            <a:off x="392639" y="7857066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89F465B2-C0AF-CB59-EBA6-B331F3D6D4DB}"/>
              </a:ext>
            </a:extLst>
          </p:cNvPr>
          <p:cNvCxnSpPr>
            <a:cxnSpLocks/>
          </p:cNvCxnSpPr>
          <p:nvPr/>
        </p:nvCxnSpPr>
        <p:spPr>
          <a:xfrm>
            <a:off x="392639" y="8381995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80451252-7962-57AD-668E-A39AC7C0559F}"/>
              </a:ext>
            </a:extLst>
          </p:cNvPr>
          <p:cNvCxnSpPr>
            <a:cxnSpLocks/>
          </p:cNvCxnSpPr>
          <p:nvPr/>
        </p:nvCxnSpPr>
        <p:spPr>
          <a:xfrm>
            <a:off x="392639" y="8923861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608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967B7-0426-49F2-F128-E22A4B0B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DF55E2-D1CD-6966-B1C3-C3D82B9605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0"/>
            <a:ext cx="5829300" cy="887412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エピソード</a:t>
            </a:r>
            <a:r>
              <a:rPr kumimoji="1"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カード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1D62C0B7-AC7C-8973-4345-270FFB17CF7E}"/>
              </a:ext>
            </a:extLst>
          </p:cNvPr>
          <p:cNvSpPr txBox="1">
            <a:spLocks/>
          </p:cNvSpPr>
          <p:nvPr/>
        </p:nvSpPr>
        <p:spPr>
          <a:xfrm>
            <a:off x="0" y="762000"/>
            <a:ext cx="6858000" cy="8874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月　　　日（　　　）　名前　　　　　　　　　　　　　　　　　　　　　　　　　　　　　　　　　　　　　　　　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035E180-7287-C879-ED87-235B05400B3E}"/>
              </a:ext>
            </a:extLst>
          </p:cNvPr>
          <p:cNvCxnSpPr>
            <a:cxnSpLocks/>
          </p:cNvCxnSpPr>
          <p:nvPr/>
        </p:nvCxnSpPr>
        <p:spPr>
          <a:xfrm>
            <a:off x="67733" y="1649412"/>
            <a:ext cx="67225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80EAC6B-5E98-7B37-5535-D19516240A38}"/>
              </a:ext>
            </a:extLst>
          </p:cNvPr>
          <p:cNvSpPr txBox="1"/>
          <p:nvPr/>
        </p:nvSpPr>
        <p:spPr>
          <a:xfrm>
            <a:off x="392640" y="1762828"/>
            <a:ext cx="6072717" cy="113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3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　　　　　　　　　　　　　　　　　　</a:t>
            </a:r>
            <a:r>
              <a:rPr kumimoji="1"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のころ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E2460C-A9A1-1D76-ADF1-A8FD0D384F0D}"/>
              </a:ext>
            </a:extLst>
          </p:cNvPr>
          <p:cNvSpPr txBox="1"/>
          <p:nvPr/>
        </p:nvSpPr>
        <p:spPr>
          <a:xfrm>
            <a:off x="392639" y="6405539"/>
            <a:ext cx="6072717" cy="3231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5C24857-D2BE-BA1E-6144-E5F4C4538B66}"/>
              </a:ext>
            </a:extLst>
          </p:cNvPr>
          <p:cNvCxnSpPr>
            <a:cxnSpLocks/>
          </p:cNvCxnSpPr>
          <p:nvPr/>
        </p:nvCxnSpPr>
        <p:spPr>
          <a:xfrm>
            <a:off x="392639" y="6957518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3557B48-82BE-1D18-0FAE-BD541498452C}"/>
              </a:ext>
            </a:extLst>
          </p:cNvPr>
          <p:cNvCxnSpPr>
            <a:cxnSpLocks/>
          </p:cNvCxnSpPr>
          <p:nvPr/>
        </p:nvCxnSpPr>
        <p:spPr>
          <a:xfrm>
            <a:off x="392639" y="7448584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3EE38AA9-C020-B199-00E4-DBA804C26FE8}"/>
              </a:ext>
            </a:extLst>
          </p:cNvPr>
          <p:cNvCxnSpPr>
            <a:cxnSpLocks/>
          </p:cNvCxnSpPr>
          <p:nvPr/>
        </p:nvCxnSpPr>
        <p:spPr>
          <a:xfrm>
            <a:off x="392639" y="7973512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B3EE79C-41AA-19BC-AC1E-618739E201DC}"/>
              </a:ext>
            </a:extLst>
          </p:cNvPr>
          <p:cNvCxnSpPr>
            <a:cxnSpLocks/>
          </p:cNvCxnSpPr>
          <p:nvPr/>
        </p:nvCxnSpPr>
        <p:spPr>
          <a:xfrm>
            <a:off x="392639" y="8498441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F4B94BD9-5E8C-7B5F-8D0D-58B5F7B3E5B3}"/>
              </a:ext>
            </a:extLst>
          </p:cNvPr>
          <p:cNvCxnSpPr>
            <a:cxnSpLocks/>
          </p:cNvCxnSpPr>
          <p:nvPr/>
        </p:nvCxnSpPr>
        <p:spPr>
          <a:xfrm>
            <a:off x="392639" y="9040307"/>
            <a:ext cx="60727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994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D8343-12B2-86FE-06A0-FBE63D53F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EAE4BC-2253-370F-09C0-648805198F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0"/>
            <a:ext cx="5829300" cy="887412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エピソード</a:t>
            </a:r>
            <a:r>
              <a:rPr kumimoji="1" lang="ja-JP" altLang="en-US" sz="3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カード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87794DA8-0F07-78A0-8E67-DD6B90317160}"/>
              </a:ext>
            </a:extLst>
          </p:cNvPr>
          <p:cNvSpPr txBox="1">
            <a:spLocks/>
          </p:cNvSpPr>
          <p:nvPr/>
        </p:nvSpPr>
        <p:spPr>
          <a:xfrm>
            <a:off x="0" y="762000"/>
            <a:ext cx="6858000" cy="8874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月　　　日（　　　）　名前　　　　　　　　　　　　　　　　　　　　　　　　　　　　　　　　　　　　　　　　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5846389-3398-4216-3F0A-811E2A8FB8B4}"/>
              </a:ext>
            </a:extLst>
          </p:cNvPr>
          <p:cNvCxnSpPr>
            <a:cxnSpLocks/>
          </p:cNvCxnSpPr>
          <p:nvPr/>
        </p:nvCxnSpPr>
        <p:spPr>
          <a:xfrm>
            <a:off x="67733" y="1649412"/>
            <a:ext cx="67225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022684F-CDBE-E1C6-86E9-558019172CCD}"/>
              </a:ext>
            </a:extLst>
          </p:cNvPr>
          <p:cNvSpPr txBox="1"/>
          <p:nvPr/>
        </p:nvSpPr>
        <p:spPr>
          <a:xfrm>
            <a:off x="392640" y="1762828"/>
            <a:ext cx="6072717" cy="113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34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34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　　　　　　　　　　　　　　　　　　</a:t>
            </a:r>
            <a:r>
              <a:rPr kumimoji="1" lang="ja-JP" altLang="en-US" sz="2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のころ</a:t>
            </a:r>
          </a:p>
        </p:txBody>
      </p:sp>
    </p:spTree>
    <p:extLst>
      <p:ext uri="{BB962C8B-B14F-4D97-AF65-F5344CB8AC3E}">
        <p14:creationId xmlns:p14="http://schemas.microsoft.com/office/powerpoint/2010/main" val="1172177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F69592C8-4151-B717-A67F-E72BE7FA33C4}"/>
              </a:ext>
            </a:extLst>
          </p:cNvPr>
          <p:cNvGrpSpPr/>
          <p:nvPr/>
        </p:nvGrpSpPr>
        <p:grpSpPr>
          <a:xfrm>
            <a:off x="160418" y="112294"/>
            <a:ext cx="6532834" cy="3240506"/>
            <a:chOff x="160418" y="112294"/>
            <a:chExt cx="6532834" cy="324050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B020446-9053-E261-B5EF-4D8BA2465AF3}"/>
                </a:ext>
              </a:extLst>
            </p:cNvPr>
            <p:cNvGrpSpPr/>
            <p:nvPr/>
          </p:nvGrpSpPr>
          <p:grpSpPr>
            <a:xfrm>
              <a:off x="160418" y="112295"/>
              <a:ext cx="3268582" cy="3240505"/>
              <a:chOff x="160418" y="112295"/>
              <a:chExt cx="3268582" cy="3240505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D59C5EF0-6A34-A55B-0862-A970B71E0F77}"/>
                  </a:ext>
                </a:extLst>
              </p:cNvPr>
              <p:cNvSpPr/>
              <p:nvPr/>
            </p:nvSpPr>
            <p:spPr>
              <a:xfrm>
                <a:off x="160418" y="112295"/>
                <a:ext cx="3268582" cy="3240505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すごいねカード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さん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より</a:t>
                </a:r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3E4FF9AF-22DB-E375-B0EF-E6959A97BDCA}"/>
                  </a:ext>
                </a:extLst>
              </p:cNvPr>
              <p:cNvCxnSpPr/>
              <p:nvPr/>
            </p:nvCxnSpPr>
            <p:spPr>
              <a:xfrm>
                <a:off x="208544" y="1155032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CBA05733-D598-DB7B-723F-43A1E634C9F9}"/>
                  </a:ext>
                </a:extLst>
              </p:cNvPr>
              <p:cNvCxnSpPr/>
              <p:nvPr/>
            </p:nvCxnSpPr>
            <p:spPr>
              <a:xfrm>
                <a:off x="200524" y="1692440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8D6EA417-1C25-8D8E-A86F-EA5620317196}"/>
                  </a:ext>
                </a:extLst>
              </p:cNvPr>
              <p:cNvCxnSpPr/>
              <p:nvPr/>
            </p:nvCxnSpPr>
            <p:spPr>
              <a:xfrm>
                <a:off x="192504" y="2213806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78E1B704-AA93-9786-7E1A-18BDCED033AD}"/>
                  </a:ext>
                </a:extLst>
              </p:cNvPr>
              <p:cNvCxnSpPr/>
              <p:nvPr/>
            </p:nvCxnSpPr>
            <p:spPr>
              <a:xfrm>
                <a:off x="200526" y="2735172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2A91F185-32E7-1908-DC2E-BD90DB7D1C5B}"/>
                </a:ext>
              </a:extLst>
            </p:cNvPr>
            <p:cNvGrpSpPr/>
            <p:nvPr/>
          </p:nvGrpSpPr>
          <p:grpSpPr>
            <a:xfrm>
              <a:off x="3424670" y="112294"/>
              <a:ext cx="3268582" cy="3240505"/>
              <a:chOff x="176299" y="112294"/>
              <a:chExt cx="3268582" cy="3240505"/>
            </a:xfrm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132A5529-F015-EDC1-B262-A00B82C304FD}"/>
                  </a:ext>
                </a:extLst>
              </p:cNvPr>
              <p:cNvSpPr/>
              <p:nvPr/>
            </p:nvSpPr>
            <p:spPr>
              <a:xfrm>
                <a:off x="176299" y="112294"/>
                <a:ext cx="3268582" cy="3240505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すごいねカード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さん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より</a:t>
                </a:r>
              </a:p>
            </p:txBody>
          </p: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09CC69CC-4985-AD18-5693-201AEB844432}"/>
                  </a:ext>
                </a:extLst>
              </p:cNvPr>
              <p:cNvCxnSpPr/>
              <p:nvPr/>
            </p:nvCxnSpPr>
            <p:spPr>
              <a:xfrm>
                <a:off x="208544" y="1155032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63EB6E40-262C-B1C1-3A1D-6BAFE9495ADF}"/>
                  </a:ext>
                </a:extLst>
              </p:cNvPr>
              <p:cNvCxnSpPr/>
              <p:nvPr/>
            </p:nvCxnSpPr>
            <p:spPr>
              <a:xfrm>
                <a:off x="200524" y="1692440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0EEC8EDB-0195-AD1A-046D-E2AD7F57E60D}"/>
                  </a:ext>
                </a:extLst>
              </p:cNvPr>
              <p:cNvCxnSpPr/>
              <p:nvPr/>
            </p:nvCxnSpPr>
            <p:spPr>
              <a:xfrm>
                <a:off x="192504" y="2213806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18C23C9B-8915-4F5D-12A6-40B366E08B03}"/>
                  </a:ext>
                </a:extLst>
              </p:cNvPr>
              <p:cNvCxnSpPr/>
              <p:nvPr/>
            </p:nvCxnSpPr>
            <p:spPr>
              <a:xfrm>
                <a:off x="200526" y="2735172"/>
                <a:ext cx="31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0C53736-74B4-6D6B-040F-928CC44348F2}"/>
              </a:ext>
            </a:extLst>
          </p:cNvPr>
          <p:cNvGrpSpPr/>
          <p:nvPr/>
        </p:nvGrpSpPr>
        <p:grpSpPr>
          <a:xfrm>
            <a:off x="160418" y="3357855"/>
            <a:ext cx="6532834" cy="3240506"/>
            <a:chOff x="160418" y="112294"/>
            <a:chExt cx="6532834" cy="3240506"/>
          </a:xfrm>
          <a:solidFill>
            <a:srgbClr val="CCFFFF"/>
          </a:solidFill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8CE2526-D514-5263-FE2D-7813BBE6316D}"/>
                </a:ext>
              </a:extLst>
            </p:cNvPr>
            <p:cNvGrpSpPr/>
            <p:nvPr/>
          </p:nvGrpSpPr>
          <p:grpSpPr>
            <a:xfrm>
              <a:off x="160418" y="112295"/>
              <a:ext cx="3268582" cy="3240505"/>
              <a:chOff x="160418" y="112295"/>
              <a:chExt cx="3268582" cy="3240505"/>
            </a:xfrm>
            <a:grpFill/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0BDC15C0-0F03-629A-D8F8-112E78EE9F7A}"/>
                  </a:ext>
                </a:extLst>
              </p:cNvPr>
              <p:cNvSpPr/>
              <p:nvPr/>
            </p:nvSpPr>
            <p:spPr>
              <a:xfrm>
                <a:off x="160418" y="112295"/>
                <a:ext cx="3268582" cy="32405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すてきだねカード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さん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より</a:t>
                </a:r>
              </a:p>
            </p:txBody>
          </p: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2BD09FA1-9626-8290-817F-F097627DBEFE}"/>
                  </a:ext>
                </a:extLst>
              </p:cNvPr>
              <p:cNvCxnSpPr/>
              <p:nvPr/>
            </p:nvCxnSpPr>
            <p:spPr>
              <a:xfrm>
                <a:off x="208544" y="115503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7E8208EB-01E1-1ACB-6501-FCF64A76AF68}"/>
                  </a:ext>
                </a:extLst>
              </p:cNvPr>
              <p:cNvCxnSpPr/>
              <p:nvPr/>
            </p:nvCxnSpPr>
            <p:spPr>
              <a:xfrm>
                <a:off x="200524" y="1692440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484AACE4-E89D-71D6-55EE-E2F8D94EE833}"/>
                  </a:ext>
                </a:extLst>
              </p:cNvPr>
              <p:cNvCxnSpPr/>
              <p:nvPr/>
            </p:nvCxnSpPr>
            <p:spPr>
              <a:xfrm>
                <a:off x="192504" y="2213806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A0C4FDB3-44B3-DCEC-E01A-58C1023828EC}"/>
                  </a:ext>
                </a:extLst>
              </p:cNvPr>
              <p:cNvCxnSpPr/>
              <p:nvPr/>
            </p:nvCxnSpPr>
            <p:spPr>
              <a:xfrm>
                <a:off x="200526" y="273517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F6AF33F-C988-A8C5-A9FD-6218C6AE8492}"/>
                </a:ext>
              </a:extLst>
            </p:cNvPr>
            <p:cNvGrpSpPr/>
            <p:nvPr/>
          </p:nvGrpSpPr>
          <p:grpSpPr>
            <a:xfrm>
              <a:off x="3424670" y="112294"/>
              <a:ext cx="3268582" cy="3240505"/>
              <a:chOff x="176299" y="112294"/>
              <a:chExt cx="3268582" cy="3240505"/>
            </a:xfrm>
            <a:grpFill/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943BAC91-8933-03BD-1830-DA7522AFE46A}"/>
                  </a:ext>
                </a:extLst>
              </p:cNvPr>
              <p:cNvSpPr/>
              <p:nvPr/>
            </p:nvSpPr>
            <p:spPr>
              <a:xfrm>
                <a:off x="176299" y="112294"/>
                <a:ext cx="3268582" cy="32405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すてきだねカード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さん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より</a:t>
                </a:r>
              </a:p>
            </p:txBody>
          </p: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4DE0399A-9045-9982-EE2B-A86377CE4677}"/>
                  </a:ext>
                </a:extLst>
              </p:cNvPr>
              <p:cNvCxnSpPr/>
              <p:nvPr/>
            </p:nvCxnSpPr>
            <p:spPr>
              <a:xfrm>
                <a:off x="208544" y="115503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427AE114-A1B1-96F6-F671-A2CFEB7AB816}"/>
                  </a:ext>
                </a:extLst>
              </p:cNvPr>
              <p:cNvCxnSpPr/>
              <p:nvPr/>
            </p:nvCxnSpPr>
            <p:spPr>
              <a:xfrm>
                <a:off x="200524" y="1692440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8FB21BD2-20E3-519A-537A-DD0A1F47C35A}"/>
                  </a:ext>
                </a:extLst>
              </p:cNvPr>
              <p:cNvCxnSpPr/>
              <p:nvPr/>
            </p:nvCxnSpPr>
            <p:spPr>
              <a:xfrm>
                <a:off x="192504" y="2213806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A0FF0086-77D0-8498-CE11-8A8AC7D66ECC}"/>
                  </a:ext>
                </a:extLst>
              </p:cNvPr>
              <p:cNvCxnSpPr/>
              <p:nvPr/>
            </p:nvCxnSpPr>
            <p:spPr>
              <a:xfrm>
                <a:off x="200526" y="273517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B6F5C727-D55E-9530-1EA9-F97319D7B965}"/>
              </a:ext>
            </a:extLst>
          </p:cNvPr>
          <p:cNvGrpSpPr/>
          <p:nvPr/>
        </p:nvGrpSpPr>
        <p:grpSpPr>
          <a:xfrm>
            <a:off x="158253" y="6598360"/>
            <a:ext cx="6532834" cy="3240506"/>
            <a:chOff x="160418" y="112294"/>
            <a:chExt cx="6532834" cy="3240506"/>
          </a:xfrm>
          <a:solidFill>
            <a:srgbClr val="FFCCFF"/>
          </a:solidFill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69E61FB0-39CD-9C7B-0DAA-38D48499989C}"/>
                </a:ext>
              </a:extLst>
            </p:cNvPr>
            <p:cNvGrpSpPr/>
            <p:nvPr/>
          </p:nvGrpSpPr>
          <p:grpSpPr>
            <a:xfrm>
              <a:off x="160418" y="112295"/>
              <a:ext cx="3268582" cy="3240505"/>
              <a:chOff x="160418" y="112295"/>
              <a:chExt cx="3268582" cy="3240505"/>
            </a:xfrm>
            <a:grpFill/>
          </p:grpSpPr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356367E2-C07E-46FE-43D4-295E1DE6B9A5}"/>
                  </a:ext>
                </a:extLst>
              </p:cNvPr>
              <p:cNvSpPr/>
              <p:nvPr/>
            </p:nvSpPr>
            <p:spPr>
              <a:xfrm>
                <a:off x="160418" y="112295"/>
                <a:ext cx="3268582" cy="32405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ありがとうカード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さん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より</a:t>
                </a:r>
              </a:p>
            </p:txBody>
          </p: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DC6D3E84-F840-9DDA-CFB1-F5A5CD9B9741}"/>
                  </a:ext>
                </a:extLst>
              </p:cNvPr>
              <p:cNvCxnSpPr/>
              <p:nvPr/>
            </p:nvCxnSpPr>
            <p:spPr>
              <a:xfrm>
                <a:off x="208544" y="115503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F9FF5592-79F3-7B1C-D281-9AA4B903EF61}"/>
                  </a:ext>
                </a:extLst>
              </p:cNvPr>
              <p:cNvCxnSpPr/>
              <p:nvPr/>
            </p:nvCxnSpPr>
            <p:spPr>
              <a:xfrm>
                <a:off x="200524" y="1692440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10F3428E-FEFB-398F-C770-B11E2BFB4851}"/>
                  </a:ext>
                </a:extLst>
              </p:cNvPr>
              <p:cNvCxnSpPr/>
              <p:nvPr/>
            </p:nvCxnSpPr>
            <p:spPr>
              <a:xfrm>
                <a:off x="192504" y="2213806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38B33E43-950A-F4EA-EFE5-E412AB6FBEE3}"/>
                  </a:ext>
                </a:extLst>
              </p:cNvPr>
              <p:cNvCxnSpPr/>
              <p:nvPr/>
            </p:nvCxnSpPr>
            <p:spPr>
              <a:xfrm>
                <a:off x="200526" y="273517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EBDB648C-43F5-7AF2-8434-8B029F6DCCDD}"/>
                </a:ext>
              </a:extLst>
            </p:cNvPr>
            <p:cNvGrpSpPr/>
            <p:nvPr/>
          </p:nvGrpSpPr>
          <p:grpSpPr>
            <a:xfrm>
              <a:off x="3424670" y="112294"/>
              <a:ext cx="3268582" cy="3240505"/>
              <a:chOff x="176299" y="112294"/>
              <a:chExt cx="3268582" cy="3240505"/>
            </a:xfrm>
            <a:grpFill/>
          </p:grpSpPr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435280A9-B194-A5EC-D470-053D513BD5D1}"/>
                  </a:ext>
                </a:extLst>
              </p:cNvPr>
              <p:cNvSpPr/>
              <p:nvPr/>
            </p:nvSpPr>
            <p:spPr>
              <a:xfrm>
                <a:off x="176299" y="112294"/>
                <a:ext cx="3268582" cy="32405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ありがとうカード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さん</a:t>
                </a:r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endParaRPr kumimoji="1" lang="en-US" altLang="ja-JP" sz="3400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endParaRPr>
              </a:p>
              <a:p>
                <a:r>
                  <a:rPr kumimoji="1" lang="ja-JP" altLang="en-US" sz="3400" dirty="0">
                    <a:solidFill>
                      <a:schemeClr val="tx1"/>
                    </a:solidFill>
                    <a:latin typeface="UD デジタル 教科書体 NK-R" panose="02020400000000000000" pitchFamily="18" charset="-128"/>
                    <a:ea typeface="UD デジタル 教科書体 NK-R" panose="02020400000000000000" pitchFamily="18" charset="-128"/>
                  </a:rPr>
                  <a:t>　　　　　　　　　　より</a:t>
                </a:r>
              </a:p>
            </p:txBody>
          </p: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8697CCFD-4880-F92D-4CFA-8BC83FA2D616}"/>
                  </a:ext>
                </a:extLst>
              </p:cNvPr>
              <p:cNvCxnSpPr/>
              <p:nvPr/>
            </p:nvCxnSpPr>
            <p:spPr>
              <a:xfrm>
                <a:off x="208544" y="115503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367D4B70-A6BD-1664-67D0-0CA1CDACD565}"/>
                  </a:ext>
                </a:extLst>
              </p:cNvPr>
              <p:cNvCxnSpPr/>
              <p:nvPr/>
            </p:nvCxnSpPr>
            <p:spPr>
              <a:xfrm>
                <a:off x="200524" y="1692440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FB82691C-8FA1-F489-D7BB-DF71641EB6FF}"/>
                  </a:ext>
                </a:extLst>
              </p:cNvPr>
              <p:cNvCxnSpPr/>
              <p:nvPr/>
            </p:nvCxnSpPr>
            <p:spPr>
              <a:xfrm>
                <a:off x="192504" y="2213806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61170991-5262-4EBE-35E6-47DDF627E37A}"/>
                  </a:ext>
                </a:extLst>
              </p:cNvPr>
              <p:cNvCxnSpPr/>
              <p:nvPr/>
            </p:nvCxnSpPr>
            <p:spPr>
              <a:xfrm>
                <a:off x="200526" y="2735172"/>
                <a:ext cx="3168000" cy="0"/>
              </a:xfrm>
              <a:prstGeom prst="line">
                <a:avLst/>
              </a:prstGeom>
              <a:grpFill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47826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196</TotalTime>
  <Words>78</Words>
  <Application>Microsoft Office PowerPoint</Application>
  <PresentationFormat>A4 210 x 297 mm</PresentationFormat>
  <Paragraphs>59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UD デジタル 教科書体 NK-R</vt:lpstr>
      <vt:lpstr>Arial</vt:lpstr>
      <vt:lpstr>Calibri</vt:lpstr>
      <vt:lpstr>Calibri Light</vt:lpstr>
      <vt:lpstr>Office テーマ</vt:lpstr>
      <vt:lpstr>インタビューカード</vt:lpstr>
      <vt:lpstr>エピソードカード</vt:lpstr>
      <vt:lpstr>エピソードカード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C.Homma</dc:creator>
  <cp:lastModifiedBy>C.Homma</cp:lastModifiedBy>
  <cp:revision>5</cp:revision>
  <cp:lastPrinted>2025-04-07T08:07:19Z</cp:lastPrinted>
  <dcterms:created xsi:type="dcterms:W3CDTF">2025-04-07T05:52:50Z</dcterms:created>
  <dcterms:modified xsi:type="dcterms:W3CDTF">2025-04-30T02:35:42Z</dcterms:modified>
</cp:coreProperties>
</file>